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25199975" cy="35999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39" userDrawn="1">
          <p15:clr>
            <a:srgbClr val="A4A3A4"/>
          </p15:clr>
        </p15:guide>
        <p15:guide id="2" pos="79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129B"/>
    <a:srgbClr val="0112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680"/>
  </p:normalViewPr>
  <p:slideViewPr>
    <p:cSldViewPr snapToGrid="0" showGuides="1">
      <p:cViewPr>
        <p:scale>
          <a:sx n="10" d="100"/>
          <a:sy n="10" d="100"/>
        </p:scale>
        <p:origin x="2872" y="1400"/>
      </p:cViewPr>
      <p:guideLst>
        <p:guide orient="horz" pos="11339"/>
        <p:guide pos="79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5891626"/>
            <a:ext cx="21419979" cy="1253324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18908198"/>
            <a:ext cx="18899981" cy="8691601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E4BD-90D8-364D-BDCC-6085A0C4B941}" type="datetimeFigureOut">
              <a:rPr kumimoji="1" lang="zh-CN" altLang="en-US" smtClean="0"/>
              <a:t>2024/8/26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5DF5E-2A1D-8240-A8E4-EFE94D58519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29407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E4BD-90D8-364D-BDCC-6085A0C4B941}" type="datetimeFigureOut">
              <a:rPr kumimoji="1" lang="zh-CN" altLang="en-US" smtClean="0"/>
              <a:t>2024/8/26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5DF5E-2A1D-8240-A8E4-EFE94D58519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958848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1916653"/>
            <a:ext cx="5433745" cy="3050811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1916653"/>
            <a:ext cx="15986234" cy="3050811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E4BD-90D8-364D-BDCC-6085A0C4B941}" type="datetimeFigureOut">
              <a:rPr kumimoji="1" lang="zh-CN" altLang="en-US" smtClean="0"/>
              <a:t>2024/8/26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5DF5E-2A1D-8240-A8E4-EFE94D58519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21324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E4BD-90D8-364D-BDCC-6085A0C4B941}" type="datetimeFigureOut">
              <a:rPr kumimoji="1" lang="zh-CN" altLang="en-US" smtClean="0"/>
              <a:t>2024/8/26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5DF5E-2A1D-8240-A8E4-EFE94D58519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252895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8974945"/>
            <a:ext cx="21734978" cy="14974888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4091502"/>
            <a:ext cx="21734978" cy="7874940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E4BD-90D8-364D-BDCC-6085A0C4B941}" type="datetimeFigureOut">
              <a:rPr kumimoji="1" lang="zh-CN" altLang="en-US" smtClean="0"/>
              <a:t>2024/8/26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5DF5E-2A1D-8240-A8E4-EFE94D58519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80074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9583264"/>
            <a:ext cx="10709989" cy="2284150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9583264"/>
            <a:ext cx="10709989" cy="2284150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E4BD-90D8-364D-BDCC-6085A0C4B941}" type="datetimeFigureOut">
              <a:rPr kumimoji="1" lang="zh-CN" altLang="en-US" smtClean="0"/>
              <a:t>2024/8/26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5DF5E-2A1D-8240-A8E4-EFE94D58519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319755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1916661"/>
            <a:ext cx="21734978" cy="695828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8824938"/>
            <a:ext cx="10660769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3149904"/>
            <a:ext cx="10660769" cy="1934152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8824938"/>
            <a:ext cx="10713272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3149904"/>
            <a:ext cx="10713272" cy="1934152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E4BD-90D8-364D-BDCC-6085A0C4B941}" type="datetimeFigureOut">
              <a:rPr kumimoji="1" lang="zh-CN" altLang="en-US" smtClean="0"/>
              <a:t>2024/8/26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5DF5E-2A1D-8240-A8E4-EFE94D58519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76073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E4BD-90D8-364D-BDCC-6085A0C4B941}" type="datetimeFigureOut">
              <a:rPr kumimoji="1" lang="zh-CN" altLang="en-US" smtClean="0"/>
              <a:t>2024/8/26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5DF5E-2A1D-8240-A8E4-EFE94D58519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26790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E4BD-90D8-364D-BDCC-6085A0C4B941}" type="datetimeFigureOut">
              <a:rPr kumimoji="1" lang="zh-CN" altLang="en-US" smtClean="0"/>
              <a:t>2024/8/26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5DF5E-2A1D-8240-A8E4-EFE94D58519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13529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5183304"/>
            <a:ext cx="12757487" cy="25583147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E4BD-90D8-364D-BDCC-6085A0C4B941}" type="datetimeFigureOut">
              <a:rPr kumimoji="1" lang="zh-CN" altLang="en-US" smtClean="0"/>
              <a:t>2024/8/26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5DF5E-2A1D-8240-A8E4-EFE94D58519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1412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5183304"/>
            <a:ext cx="12757487" cy="25583147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E4BD-90D8-364D-BDCC-6085A0C4B941}" type="datetimeFigureOut">
              <a:rPr kumimoji="1" lang="zh-CN" altLang="en-US" smtClean="0"/>
              <a:t>2024/8/26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5DF5E-2A1D-8240-A8E4-EFE94D58519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303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1916661"/>
            <a:ext cx="21734978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9583264"/>
            <a:ext cx="21734978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2E4BD-90D8-364D-BDCC-6085A0C4B941}" type="datetimeFigureOut">
              <a:rPr kumimoji="1" lang="zh-CN" altLang="en-US" smtClean="0"/>
              <a:t>2024/8/26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5DF5E-2A1D-8240-A8E4-EFE94D58519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246091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2">
            <a:extLst>
              <a:ext uri="{FF2B5EF4-FFF2-40B4-BE49-F238E27FC236}">
                <a16:creationId xmlns:a16="http://schemas.microsoft.com/office/drawing/2014/main" id="{7CD48AB1-9733-4175-0BFA-06FC3E5503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020" y="492081"/>
            <a:ext cx="24271356" cy="35015575"/>
          </a:xfrm>
          <a:prstGeom prst="rect">
            <a:avLst/>
          </a:prstGeom>
          <a:solidFill>
            <a:schemeClr val="bg1"/>
          </a:solidFill>
          <a:ln w="762000" cmpd="thickThin">
            <a:solidFill>
              <a:srgbClr val="01129B"/>
            </a:solidFill>
            <a:miter lim="800000"/>
            <a:headEnd/>
            <a:tailEnd/>
          </a:ln>
          <a:effectLst/>
        </p:spPr>
        <p:txBody>
          <a:bodyPr wrap="none" lIns="52019" tIns="26011" rIns="52019" bIns="26011" anchor="ctr"/>
          <a:lstStyle>
            <a:lvl1pPr defTabSz="963613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63613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63613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63613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63613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zh-TW" sz="1000" dirty="0">
              <a:solidFill>
                <a:srgbClr val="FAF9F8"/>
              </a:solidFill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812232CE-BBDC-C52D-9C9E-43507DB95EC0}"/>
              </a:ext>
            </a:extLst>
          </p:cNvPr>
          <p:cNvSpPr txBox="1">
            <a:spLocks noChangeArrowheads="1"/>
          </p:cNvSpPr>
          <p:nvPr/>
        </p:nvSpPr>
        <p:spPr>
          <a:xfrm>
            <a:off x="8431858" y="3001335"/>
            <a:ext cx="8336261" cy="185387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</a:extLst>
        </p:spPr>
        <p:txBody>
          <a:bodyPr vert="horz" lIns="101601" tIns="50801" rIns="101601" bIns="50801" rtlCol="0" anchor="b">
            <a:normAutofit/>
          </a:bodyPr>
          <a:lstStyle>
            <a:lvl1pPr algn="ctr" defTabSz="215999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17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2255170">
              <a:defRPr/>
            </a:pPr>
            <a:r>
              <a:rPr lang="en-US" altLang="zh-TW" sz="11111" b="1" dirty="0">
                <a:solidFill>
                  <a:srgbClr val="0D00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Paper Title</a:t>
            </a:r>
            <a:endParaRPr lang="zh-TW" altLang="zh-TW" sz="11111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1906">
            <a:extLst>
              <a:ext uri="{FF2B5EF4-FFF2-40B4-BE49-F238E27FC236}">
                <a16:creationId xmlns:a16="http://schemas.microsoft.com/office/drawing/2014/main" id="{D897A0E6-17C4-AA5A-7342-C3528E0E44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5222" y="4787051"/>
            <a:ext cx="13289530" cy="1283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2035" tIns="26017" rIns="52035" bIns="26017">
            <a:spAutoFit/>
          </a:bodyPr>
          <a:lstStyle>
            <a:lvl1pPr defTabSz="963613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v"/>
              <a:defRPr kumimoji="1" sz="14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defTabSz="963613" eaLnBrk="0" hangingPunct="0">
              <a:spcBef>
                <a:spcPct val="20000"/>
              </a:spcBef>
              <a:buChar char="–"/>
              <a:defRPr kumimoji="1" sz="1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defTabSz="963613" eaLnBrk="0" hangingPunct="0">
              <a:spcBef>
                <a:spcPct val="20000"/>
              </a:spcBef>
              <a:buChar char="•"/>
              <a:defRPr kumimoji="1" sz="11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defTabSz="963613" eaLnBrk="0" hangingPunct="0">
              <a:spcBef>
                <a:spcPct val="20000"/>
              </a:spcBef>
              <a:buChar char="–"/>
              <a:defRPr kumimoji="1" sz="91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defTabSz="963613" eaLnBrk="0" hangingPunct="0">
              <a:spcBef>
                <a:spcPct val="20000"/>
              </a:spcBef>
              <a:buSzPct val="65000"/>
              <a:buChar char="•"/>
              <a:defRPr kumimoji="1" sz="91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91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91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91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91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 typeface="Arial" charset="0"/>
              <a:buNone/>
              <a:defRPr/>
            </a:pPr>
            <a:r>
              <a:rPr lang="en-US" altLang="zh-TW" sz="8000" b="1" dirty="0">
                <a:solidFill>
                  <a:srgbClr val="0D00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  <a:cs typeface="Times New Roman" panose="02020603050405020304" pitchFamily="18" charset="0"/>
              </a:rPr>
              <a:t>  </a:t>
            </a:r>
            <a:r>
              <a:rPr lang="en-US" altLang="zh-TW" sz="8000" b="1" dirty="0">
                <a:solidFill>
                  <a:srgbClr val="0D00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  <a:cs typeface="Times New Roman" panose="02020603050405020304" pitchFamily="18" charset="0"/>
                <a:sym typeface="Arial" charset="0"/>
              </a:rPr>
              <a:t>Authors and affiliation</a:t>
            </a:r>
          </a:p>
        </p:txBody>
      </p:sp>
      <p:sp>
        <p:nvSpPr>
          <p:cNvPr id="7" name="書卷 (水平) 261">
            <a:extLst>
              <a:ext uri="{FF2B5EF4-FFF2-40B4-BE49-F238E27FC236}">
                <a16:creationId xmlns:a16="http://schemas.microsoft.com/office/drawing/2014/main" id="{79AEBDBE-1AAB-0882-B8C3-108EE6DE9F84}"/>
              </a:ext>
            </a:extLst>
          </p:cNvPr>
          <p:cNvSpPr/>
          <p:nvPr/>
        </p:nvSpPr>
        <p:spPr bwMode="auto">
          <a:xfrm>
            <a:off x="959647" y="960380"/>
            <a:ext cx="5417740" cy="1283668"/>
          </a:xfrm>
          <a:prstGeom prst="horizontalScroll">
            <a:avLst/>
          </a:prstGeom>
          <a:solidFill>
            <a:srgbClr val="01129B"/>
          </a:solidFill>
          <a:ln w="9525" cap="flat" cmpd="sng" algn="ctr">
            <a:solidFill>
              <a:srgbClr val="2DAAF7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49373" tIns="24686" rIns="49373" bIns="24686"/>
          <a:lstStyle/>
          <a:p>
            <a:pPr defTabSz="520291">
              <a:defRPr/>
            </a:pPr>
            <a:r>
              <a:rPr lang="en-US" altLang="zh-TW" sz="5333" b="1" dirty="0">
                <a:solidFill>
                  <a:srgbClr val="F7F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Paper ID</a:t>
            </a:r>
            <a:r>
              <a:rPr lang="zh-CN" altLang="en-US" sz="5333" b="1" dirty="0">
                <a:solidFill>
                  <a:srgbClr val="F7F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：</a:t>
            </a:r>
            <a:endParaRPr lang="zh-TW" altLang="en-US" sz="5333" b="1" dirty="0">
              <a:solidFill>
                <a:srgbClr val="F7F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4C6E1AC8-B03F-4B48-1621-402CFB1CC5D4}"/>
              </a:ext>
            </a:extLst>
          </p:cNvPr>
          <p:cNvSpPr txBox="1"/>
          <p:nvPr/>
        </p:nvSpPr>
        <p:spPr>
          <a:xfrm>
            <a:off x="7188953" y="1172024"/>
            <a:ext cx="10812897" cy="2144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444" kern="100" dirty="0">
                <a:solidFill>
                  <a:srgbClr val="05129B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2024 INTERNATIONAL CONFERENCE ON RADIO FREQUENCY MEASUREMENT</a:t>
            </a:r>
            <a:endParaRPr lang="zh-CN" altLang="zh-CN" sz="4444" kern="100" dirty="0">
              <a:solidFill>
                <a:srgbClr val="05129B"/>
              </a:solidFill>
              <a:latin typeface="Times New Roman" panose="02020603050405020304" pitchFamily="18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ctr"/>
            <a:r>
              <a:rPr lang="en-US" altLang="zh-CN" sz="4444" kern="100" dirty="0">
                <a:solidFill>
                  <a:srgbClr val="05129B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(CRFM 2024)</a:t>
            </a:r>
            <a:endParaRPr lang="zh-CN" altLang="zh-CN" sz="4444" kern="100" dirty="0">
              <a:solidFill>
                <a:srgbClr val="05129B"/>
              </a:solidFill>
              <a:latin typeface="Times New Roman" panose="02020603050405020304" pitchFamily="18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520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24</TotalTime>
  <Words>20</Words>
  <Application>Microsoft Macintosh PowerPoint</Application>
  <PresentationFormat>自定义</PresentationFormat>
  <Paragraphs>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主题​​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chenminghua312@163.com</dc:creator>
  <cp:lastModifiedBy>chenminghua312@163.com</cp:lastModifiedBy>
  <cp:revision>2</cp:revision>
  <dcterms:created xsi:type="dcterms:W3CDTF">2024-08-26T02:54:11Z</dcterms:created>
  <dcterms:modified xsi:type="dcterms:W3CDTF">2024-08-26T03:44:41Z</dcterms:modified>
</cp:coreProperties>
</file>