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29B"/>
    <a:srgbClr val="011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80"/>
  </p:normalViewPr>
  <p:slideViewPr>
    <p:cSldViewPr snapToGrid="0" showGuides="1">
      <p:cViewPr>
        <p:scale>
          <a:sx n="10" d="100"/>
          <a:sy n="10" d="100"/>
        </p:scale>
        <p:origin x="2872" y="1400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940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884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1324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5289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007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19755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607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679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352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41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30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E4BD-90D8-364D-BDCC-6085A0C4B941}" type="datetimeFigureOut">
              <a:rPr kumimoji="1" lang="zh-CN" altLang="en-US" smtClean="0"/>
              <a:t>2024/8/26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DF5E-2A1D-8240-A8E4-EFE94D58519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609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2">
            <a:extLst>
              <a:ext uri="{FF2B5EF4-FFF2-40B4-BE49-F238E27FC236}">
                <a16:creationId xmlns:a16="http://schemas.microsoft.com/office/drawing/2014/main" id="{7CD48AB1-9733-4175-0BFA-06FC3E550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0" y="492081"/>
            <a:ext cx="24271356" cy="35015575"/>
          </a:xfrm>
          <a:prstGeom prst="rect">
            <a:avLst/>
          </a:prstGeom>
          <a:solidFill>
            <a:schemeClr val="bg1"/>
          </a:solidFill>
          <a:ln w="762000" cmpd="thickThin">
            <a:solidFill>
              <a:srgbClr val="01129B"/>
            </a:solidFill>
            <a:miter lim="800000"/>
            <a:headEnd/>
            <a:tailEnd/>
          </a:ln>
          <a:effectLst/>
        </p:spPr>
        <p:txBody>
          <a:bodyPr wrap="none" lIns="52019" tIns="26011" rIns="52019" bIns="26011" anchor="ctr"/>
          <a:lstStyle>
            <a:lvl1pPr defTabSz="96361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36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36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36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36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1000" dirty="0">
              <a:solidFill>
                <a:srgbClr val="FAF9F8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12232CE-BBDC-C52D-9C9E-43507DB95EC0}"/>
              </a:ext>
            </a:extLst>
          </p:cNvPr>
          <p:cNvSpPr txBox="1">
            <a:spLocks noChangeArrowheads="1"/>
          </p:cNvSpPr>
          <p:nvPr/>
        </p:nvSpPr>
        <p:spPr>
          <a:xfrm>
            <a:off x="8431858" y="3001335"/>
            <a:ext cx="8336261" cy="18538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 vert="horz" lIns="101601" tIns="50801" rIns="101601" bIns="50801" rtlCol="0" anchor="b">
            <a:normAutofit/>
          </a:bodyPr>
          <a:lstStyle>
            <a:lvl1pPr algn="ctr" defTabSz="21599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17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2255170">
              <a:defRPr/>
            </a:pPr>
            <a:r>
              <a:rPr lang="en-US" altLang="zh-TW" sz="11111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zh-TW" altLang="zh-TW" sz="11111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906">
            <a:extLst>
              <a:ext uri="{FF2B5EF4-FFF2-40B4-BE49-F238E27FC236}">
                <a16:creationId xmlns:a16="http://schemas.microsoft.com/office/drawing/2014/main" id="{D897A0E6-17C4-AA5A-7342-C3528E0E4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5222" y="4787051"/>
            <a:ext cx="13289530" cy="128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035" tIns="26017" rIns="52035" bIns="26017">
            <a:spAutoFit/>
          </a:bodyPr>
          <a:lstStyle>
            <a:lvl1pPr defTabSz="96361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  <a:defRPr kumimoji="1" sz="14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63613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63613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63613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63613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charset="0"/>
              <a:buNone/>
              <a:defRPr/>
            </a:pPr>
            <a:r>
              <a:rPr lang="en-US" altLang="zh-TW" sz="80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80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</a:p>
        </p:txBody>
      </p:sp>
      <p:sp>
        <p:nvSpPr>
          <p:cNvPr id="7" name="書卷 (水平) 261">
            <a:extLst>
              <a:ext uri="{FF2B5EF4-FFF2-40B4-BE49-F238E27FC236}">
                <a16:creationId xmlns:a16="http://schemas.microsoft.com/office/drawing/2014/main" id="{79AEBDBE-1AAB-0882-B8C3-108EE6DE9F84}"/>
              </a:ext>
            </a:extLst>
          </p:cNvPr>
          <p:cNvSpPr/>
          <p:nvPr/>
        </p:nvSpPr>
        <p:spPr bwMode="auto">
          <a:xfrm>
            <a:off x="959647" y="960380"/>
            <a:ext cx="5417740" cy="1283668"/>
          </a:xfrm>
          <a:prstGeom prst="horizontalScroll">
            <a:avLst/>
          </a:prstGeom>
          <a:solidFill>
            <a:srgbClr val="01129B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9373" tIns="24686" rIns="49373" bIns="24686"/>
          <a:lstStyle/>
          <a:p>
            <a:pPr defTabSz="520291">
              <a:defRPr/>
            </a:pPr>
            <a:r>
              <a:rPr lang="en-US" altLang="zh-TW" sz="5333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Paper ID</a:t>
            </a:r>
            <a:r>
              <a:rPr lang="zh-CN" altLang="en-US" sz="5333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：</a:t>
            </a:r>
            <a:endParaRPr lang="zh-TW" altLang="en-US" sz="5333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C6E1AC8-B03F-4B48-1621-402CFB1CC5D4}"/>
              </a:ext>
            </a:extLst>
          </p:cNvPr>
          <p:cNvSpPr txBox="1"/>
          <p:nvPr/>
        </p:nvSpPr>
        <p:spPr>
          <a:xfrm>
            <a:off x="7188953" y="1172024"/>
            <a:ext cx="10812897" cy="214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44" kern="100" dirty="0">
                <a:solidFill>
                  <a:srgbClr val="05129B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2024 INTERNATIONAL CONFERENCE ON RADIO FREQUENCY MEASUREMENT</a:t>
            </a:r>
            <a:endParaRPr lang="zh-CN" altLang="zh-CN" sz="4444" kern="100" dirty="0">
              <a:solidFill>
                <a:srgbClr val="05129B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4444" kern="100" dirty="0">
                <a:solidFill>
                  <a:srgbClr val="05129B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(CRFM 2024)</a:t>
            </a:r>
            <a:endParaRPr lang="zh-CN" altLang="zh-CN" sz="4444" kern="100" dirty="0">
              <a:solidFill>
                <a:srgbClr val="05129B"/>
              </a:solidFill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52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</TotalTime>
  <Words>20</Words>
  <Application>Microsoft Macintosh PowerPoint</Application>
  <PresentationFormat>自定义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chenminghua312@163.com</dc:creator>
  <cp:lastModifiedBy>chenminghua312@163.com</cp:lastModifiedBy>
  <cp:revision>2</cp:revision>
  <dcterms:created xsi:type="dcterms:W3CDTF">2024-08-26T02:54:11Z</dcterms:created>
  <dcterms:modified xsi:type="dcterms:W3CDTF">2024-08-26T03:44:41Z</dcterms:modified>
</cp:coreProperties>
</file>